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979613" cy="3060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55"/>
    <p:restoredTop sz="94680"/>
  </p:normalViewPr>
  <p:slideViewPr>
    <p:cSldViewPr snapToGrid="0" snapToObjects="1">
      <p:cViewPr varScale="1">
        <p:scale>
          <a:sx n="233" d="100"/>
          <a:sy n="233" d="100"/>
        </p:scale>
        <p:origin x="39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F33A-EFBB-0B4D-A7C1-338277C6204A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99FE1-38AE-7B49-907E-4B6882F95E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8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1pPr>
    <a:lvl2pPr marL="12092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2pPr>
    <a:lvl3pPr marL="24185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3pPr>
    <a:lvl4pPr marL="36278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4pPr>
    <a:lvl5pPr marL="48371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5pPr>
    <a:lvl6pPr marL="604647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6pPr>
    <a:lvl7pPr marL="72557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7pPr>
    <a:lvl8pPr marL="84650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8pPr>
    <a:lvl9pPr marL="967435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72" y="500906"/>
            <a:ext cx="1682671" cy="1065578"/>
          </a:xfrm>
        </p:spPr>
        <p:txBody>
          <a:bodyPr anchor="b"/>
          <a:lstStyle>
            <a:lvl1pPr algn="ctr">
              <a:defRPr sz="129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52" y="1607576"/>
            <a:ext cx="1484710" cy="738960"/>
          </a:xfrm>
        </p:spPr>
        <p:txBody>
          <a:bodyPr/>
          <a:lstStyle>
            <a:lvl1pPr marL="0" indent="0" algn="ctr">
              <a:buNone/>
              <a:defRPr sz="520"/>
            </a:lvl1pPr>
            <a:lvl2pPr marL="98986" indent="0" algn="ctr">
              <a:buNone/>
              <a:defRPr sz="433"/>
            </a:lvl2pPr>
            <a:lvl3pPr marL="197971" indent="0" algn="ctr">
              <a:buNone/>
              <a:defRPr sz="390"/>
            </a:lvl3pPr>
            <a:lvl4pPr marL="296956" indent="0" algn="ctr">
              <a:buNone/>
              <a:defRPr sz="346"/>
            </a:lvl4pPr>
            <a:lvl5pPr marL="395942" indent="0" algn="ctr">
              <a:buNone/>
              <a:defRPr sz="346"/>
            </a:lvl5pPr>
            <a:lvl6pPr marL="494927" indent="0" algn="ctr">
              <a:buNone/>
              <a:defRPr sz="346"/>
            </a:lvl6pPr>
            <a:lvl7pPr marL="593913" indent="0" algn="ctr">
              <a:buNone/>
              <a:defRPr sz="346"/>
            </a:lvl7pPr>
            <a:lvl8pPr marL="692899" indent="0" algn="ctr">
              <a:buNone/>
              <a:defRPr sz="346"/>
            </a:lvl8pPr>
            <a:lvl9pPr marL="791884" indent="0" algn="ctr">
              <a:buNone/>
              <a:defRPr sz="346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3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68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6661" y="162954"/>
            <a:ext cx="426854" cy="259380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100" y="162954"/>
            <a:ext cx="1255817" cy="259380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253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640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8" y="763050"/>
            <a:ext cx="1707416" cy="1273166"/>
          </a:xfrm>
        </p:spPr>
        <p:txBody>
          <a:bodyPr anchor="b"/>
          <a:lstStyle>
            <a:lvl1pPr>
              <a:defRPr sz="129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68" y="2048260"/>
            <a:ext cx="1707416" cy="669528"/>
          </a:xfrm>
        </p:spPr>
        <p:txBody>
          <a:bodyPr/>
          <a:lstStyle>
            <a:lvl1pPr marL="0" indent="0">
              <a:buNone/>
              <a:defRPr sz="520">
                <a:solidFill>
                  <a:schemeClr val="tx1"/>
                </a:solidFill>
              </a:defRPr>
            </a:lvl1pPr>
            <a:lvl2pPr marL="98986" indent="0">
              <a:buNone/>
              <a:defRPr sz="433">
                <a:solidFill>
                  <a:schemeClr val="tx1">
                    <a:tint val="75000"/>
                  </a:schemeClr>
                </a:solidFill>
              </a:defRPr>
            </a:lvl2pPr>
            <a:lvl3pPr marL="197971" indent="0">
              <a:buNone/>
              <a:defRPr sz="390">
                <a:solidFill>
                  <a:schemeClr val="tx1">
                    <a:tint val="75000"/>
                  </a:schemeClr>
                </a:solidFill>
              </a:defRPr>
            </a:lvl3pPr>
            <a:lvl4pPr marL="296956" indent="0">
              <a:buNone/>
              <a:defRPr sz="346">
                <a:solidFill>
                  <a:schemeClr val="tx1">
                    <a:tint val="75000"/>
                  </a:schemeClr>
                </a:solidFill>
              </a:defRPr>
            </a:lvl4pPr>
            <a:lvl5pPr marL="395942" indent="0">
              <a:buNone/>
              <a:defRPr sz="346">
                <a:solidFill>
                  <a:schemeClr val="tx1">
                    <a:tint val="75000"/>
                  </a:schemeClr>
                </a:solidFill>
              </a:defRPr>
            </a:lvl5pPr>
            <a:lvl6pPr marL="494927" indent="0">
              <a:buNone/>
              <a:defRPr sz="346">
                <a:solidFill>
                  <a:schemeClr val="tx1">
                    <a:tint val="75000"/>
                  </a:schemeClr>
                </a:solidFill>
              </a:defRPr>
            </a:lvl6pPr>
            <a:lvl7pPr marL="593913" indent="0">
              <a:buNone/>
              <a:defRPr sz="346">
                <a:solidFill>
                  <a:schemeClr val="tx1">
                    <a:tint val="75000"/>
                  </a:schemeClr>
                </a:solidFill>
              </a:defRPr>
            </a:lvl7pPr>
            <a:lvl8pPr marL="692899" indent="0">
              <a:buNone/>
              <a:defRPr sz="346">
                <a:solidFill>
                  <a:schemeClr val="tx1">
                    <a:tint val="75000"/>
                  </a:schemeClr>
                </a:solidFill>
              </a:defRPr>
            </a:lvl8pPr>
            <a:lvl9pPr marL="791884" indent="0">
              <a:buNone/>
              <a:defRPr sz="3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659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98" y="814771"/>
            <a:ext cx="841336" cy="194198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179" y="814771"/>
            <a:ext cx="841336" cy="194198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83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7" y="162956"/>
            <a:ext cx="1707416" cy="591594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57" y="750298"/>
            <a:ext cx="837469" cy="367708"/>
          </a:xfrm>
        </p:spPr>
        <p:txBody>
          <a:bodyPr anchor="b"/>
          <a:lstStyle>
            <a:lvl1pPr marL="0" indent="0">
              <a:buNone/>
              <a:defRPr sz="520" b="1"/>
            </a:lvl1pPr>
            <a:lvl2pPr marL="98986" indent="0">
              <a:buNone/>
              <a:defRPr sz="433" b="1"/>
            </a:lvl2pPr>
            <a:lvl3pPr marL="197971" indent="0">
              <a:buNone/>
              <a:defRPr sz="390" b="1"/>
            </a:lvl3pPr>
            <a:lvl4pPr marL="296956" indent="0">
              <a:buNone/>
              <a:defRPr sz="346" b="1"/>
            </a:lvl4pPr>
            <a:lvl5pPr marL="395942" indent="0">
              <a:buNone/>
              <a:defRPr sz="346" b="1"/>
            </a:lvl5pPr>
            <a:lvl6pPr marL="494927" indent="0">
              <a:buNone/>
              <a:defRPr sz="346" b="1"/>
            </a:lvl6pPr>
            <a:lvl7pPr marL="593913" indent="0">
              <a:buNone/>
              <a:defRPr sz="346" b="1"/>
            </a:lvl7pPr>
            <a:lvl8pPr marL="692899" indent="0">
              <a:buNone/>
              <a:defRPr sz="346" b="1"/>
            </a:lvl8pPr>
            <a:lvl9pPr marL="791884" indent="0">
              <a:buNone/>
              <a:defRPr sz="346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357" y="1118006"/>
            <a:ext cx="837469" cy="164441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180" y="750298"/>
            <a:ext cx="841593" cy="367708"/>
          </a:xfrm>
        </p:spPr>
        <p:txBody>
          <a:bodyPr anchor="b"/>
          <a:lstStyle>
            <a:lvl1pPr marL="0" indent="0">
              <a:buNone/>
              <a:defRPr sz="520" b="1"/>
            </a:lvl1pPr>
            <a:lvl2pPr marL="98986" indent="0">
              <a:buNone/>
              <a:defRPr sz="433" b="1"/>
            </a:lvl2pPr>
            <a:lvl3pPr marL="197971" indent="0">
              <a:buNone/>
              <a:defRPr sz="390" b="1"/>
            </a:lvl3pPr>
            <a:lvl4pPr marL="296956" indent="0">
              <a:buNone/>
              <a:defRPr sz="346" b="1"/>
            </a:lvl4pPr>
            <a:lvl5pPr marL="395942" indent="0">
              <a:buNone/>
              <a:defRPr sz="346" b="1"/>
            </a:lvl5pPr>
            <a:lvl6pPr marL="494927" indent="0">
              <a:buNone/>
              <a:defRPr sz="346" b="1"/>
            </a:lvl6pPr>
            <a:lvl7pPr marL="593913" indent="0">
              <a:buNone/>
              <a:defRPr sz="346" b="1"/>
            </a:lvl7pPr>
            <a:lvl8pPr marL="692899" indent="0">
              <a:buNone/>
              <a:defRPr sz="346" b="1"/>
            </a:lvl8pPr>
            <a:lvl9pPr marL="791884" indent="0">
              <a:buNone/>
              <a:defRPr sz="346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2180" y="1118006"/>
            <a:ext cx="841593" cy="164441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62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049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79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6" y="204049"/>
            <a:ext cx="638477" cy="714162"/>
          </a:xfrm>
        </p:spPr>
        <p:txBody>
          <a:bodyPr anchor="b"/>
          <a:lstStyle>
            <a:lvl1pPr>
              <a:defRPr sz="69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94" y="440686"/>
            <a:ext cx="1002179" cy="2175080"/>
          </a:xfrm>
        </p:spPr>
        <p:txBody>
          <a:bodyPr/>
          <a:lstStyle>
            <a:lvl1pPr>
              <a:defRPr sz="693"/>
            </a:lvl1pPr>
            <a:lvl2pPr>
              <a:defRPr sz="606"/>
            </a:lvl2pPr>
            <a:lvl3pPr>
              <a:defRPr sz="520"/>
            </a:lvl3pPr>
            <a:lvl4pPr>
              <a:defRPr sz="433"/>
            </a:lvl4pPr>
            <a:lvl5pPr>
              <a:defRPr sz="433"/>
            </a:lvl5pPr>
            <a:lvl6pPr>
              <a:defRPr sz="433"/>
            </a:lvl6pPr>
            <a:lvl7pPr>
              <a:defRPr sz="433"/>
            </a:lvl7pPr>
            <a:lvl8pPr>
              <a:defRPr sz="433"/>
            </a:lvl8pPr>
            <a:lvl9pPr>
              <a:defRPr sz="433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56" y="918210"/>
            <a:ext cx="638477" cy="1701099"/>
          </a:xfrm>
        </p:spPr>
        <p:txBody>
          <a:bodyPr/>
          <a:lstStyle>
            <a:lvl1pPr marL="0" indent="0">
              <a:buNone/>
              <a:defRPr sz="346"/>
            </a:lvl1pPr>
            <a:lvl2pPr marL="98986" indent="0">
              <a:buNone/>
              <a:defRPr sz="303"/>
            </a:lvl2pPr>
            <a:lvl3pPr marL="197971" indent="0">
              <a:buNone/>
              <a:defRPr sz="260"/>
            </a:lvl3pPr>
            <a:lvl4pPr marL="296956" indent="0">
              <a:buNone/>
              <a:defRPr sz="217"/>
            </a:lvl4pPr>
            <a:lvl5pPr marL="395942" indent="0">
              <a:buNone/>
              <a:defRPr sz="217"/>
            </a:lvl5pPr>
            <a:lvl6pPr marL="494927" indent="0">
              <a:buNone/>
              <a:defRPr sz="217"/>
            </a:lvl6pPr>
            <a:lvl7pPr marL="593913" indent="0">
              <a:buNone/>
              <a:defRPr sz="217"/>
            </a:lvl7pPr>
            <a:lvl8pPr marL="692899" indent="0">
              <a:buNone/>
              <a:defRPr sz="217"/>
            </a:lvl8pPr>
            <a:lvl9pPr marL="791884" indent="0">
              <a:buNone/>
              <a:defRPr sz="21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2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6" y="204049"/>
            <a:ext cx="638477" cy="714162"/>
          </a:xfrm>
        </p:spPr>
        <p:txBody>
          <a:bodyPr anchor="b"/>
          <a:lstStyle>
            <a:lvl1pPr>
              <a:defRPr sz="69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1594" y="440686"/>
            <a:ext cx="1002179" cy="2175080"/>
          </a:xfrm>
        </p:spPr>
        <p:txBody>
          <a:bodyPr anchor="t"/>
          <a:lstStyle>
            <a:lvl1pPr marL="0" indent="0">
              <a:buNone/>
              <a:defRPr sz="693"/>
            </a:lvl1pPr>
            <a:lvl2pPr marL="98986" indent="0">
              <a:buNone/>
              <a:defRPr sz="606"/>
            </a:lvl2pPr>
            <a:lvl3pPr marL="197971" indent="0">
              <a:buNone/>
              <a:defRPr sz="520"/>
            </a:lvl3pPr>
            <a:lvl4pPr marL="296956" indent="0">
              <a:buNone/>
              <a:defRPr sz="433"/>
            </a:lvl4pPr>
            <a:lvl5pPr marL="395942" indent="0">
              <a:buNone/>
              <a:defRPr sz="433"/>
            </a:lvl5pPr>
            <a:lvl6pPr marL="494927" indent="0">
              <a:buNone/>
              <a:defRPr sz="433"/>
            </a:lvl6pPr>
            <a:lvl7pPr marL="593913" indent="0">
              <a:buNone/>
              <a:defRPr sz="433"/>
            </a:lvl7pPr>
            <a:lvl8pPr marL="692899" indent="0">
              <a:buNone/>
              <a:defRPr sz="433"/>
            </a:lvl8pPr>
            <a:lvl9pPr marL="791884" indent="0">
              <a:buNone/>
              <a:defRPr sz="433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56" y="918210"/>
            <a:ext cx="638477" cy="1701099"/>
          </a:xfrm>
        </p:spPr>
        <p:txBody>
          <a:bodyPr/>
          <a:lstStyle>
            <a:lvl1pPr marL="0" indent="0">
              <a:buNone/>
              <a:defRPr sz="346"/>
            </a:lvl1pPr>
            <a:lvl2pPr marL="98986" indent="0">
              <a:buNone/>
              <a:defRPr sz="303"/>
            </a:lvl2pPr>
            <a:lvl3pPr marL="197971" indent="0">
              <a:buNone/>
              <a:defRPr sz="260"/>
            </a:lvl3pPr>
            <a:lvl4pPr marL="296956" indent="0">
              <a:buNone/>
              <a:defRPr sz="217"/>
            </a:lvl4pPr>
            <a:lvl5pPr marL="395942" indent="0">
              <a:buNone/>
              <a:defRPr sz="217"/>
            </a:lvl5pPr>
            <a:lvl6pPr marL="494927" indent="0">
              <a:buNone/>
              <a:defRPr sz="217"/>
            </a:lvl6pPr>
            <a:lvl7pPr marL="593913" indent="0">
              <a:buNone/>
              <a:defRPr sz="217"/>
            </a:lvl7pPr>
            <a:lvl8pPr marL="692899" indent="0">
              <a:buNone/>
              <a:defRPr sz="217"/>
            </a:lvl8pPr>
            <a:lvl9pPr marL="791884" indent="0">
              <a:buNone/>
              <a:defRPr sz="21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998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099" y="162956"/>
            <a:ext cx="1707416" cy="59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99" y="814771"/>
            <a:ext cx="1707416" cy="194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098" y="2836815"/>
            <a:ext cx="445413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69F2-BD37-E742-8AAC-AFBD8AA0A7A0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748" y="2836815"/>
            <a:ext cx="668119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8102" y="2836815"/>
            <a:ext cx="445413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6E0C-63EB-A04E-8722-198E1117CB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734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7971" rtl="0" eaLnBrk="1" latinLnBrk="0" hangingPunct="1">
        <a:lnSpc>
          <a:spcPct val="90000"/>
        </a:lnSpc>
        <a:spcBef>
          <a:spcPct val="0"/>
        </a:spcBef>
        <a:buNone/>
        <a:defRPr sz="9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493" indent="-49493" algn="l" defTabSz="197971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606" kern="1200">
          <a:solidFill>
            <a:schemeClr val="tx1"/>
          </a:solidFill>
          <a:latin typeface="+mn-lt"/>
          <a:ea typeface="+mn-ea"/>
          <a:cs typeface="+mn-cs"/>
        </a:defRPr>
      </a:lvl1pPr>
      <a:lvl2pPr marL="148479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520" kern="1200">
          <a:solidFill>
            <a:schemeClr val="tx1"/>
          </a:solidFill>
          <a:latin typeface="+mn-lt"/>
          <a:ea typeface="+mn-ea"/>
          <a:cs typeface="+mn-cs"/>
        </a:defRPr>
      </a:lvl2pPr>
      <a:lvl3pPr marL="247464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433" kern="1200">
          <a:solidFill>
            <a:schemeClr val="tx1"/>
          </a:solidFill>
          <a:latin typeface="+mn-lt"/>
          <a:ea typeface="+mn-ea"/>
          <a:cs typeface="+mn-cs"/>
        </a:defRPr>
      </a:lvl3pPr>
      <a:lvl4pPr marL="346449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90" kern="1200">
          <a:solidFill>
            <a:schemeClr val="tx1"/>
          </a:solidFill>
          <a:latin typeface="+mn-lt"/>
          <a:ea typeface="+mn-ea"/>
          <a:cs typeface="+mn-cs"/>
        </a:defRPr>
      </a:lvl4pPr>
      <a:lvl5pPr marL="445435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90" kern="1200">
          <a:solidFill>
            <a:schemeClr val="tx1"/>
          </a:solidFill>
          <a:latin typeface="+mn-lt"/>
          <a:ea typeface="+mn-ea"/>
          <a:cs typeface="+mn-cs"/>
        </a:defRPr>
      </a:lvl5pPr>
      <a:lvl6pPr marL="544421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90" kern="1200">
          <a:solidFill>
            <a:schemeClr val="tx1"/>
          </a:solidFill>
          <a:latin typeface="+mn-lt"/>
          <a:ea typeface="+mn-ea"/>
          <a:cs typeface="+mn-cs"/>
        </a:defRPr>
      </a:lvl6pPr>
      <a:lvl7pPr marL="643406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90" kern="1200">
          <a:solidFill>
            <a:schemeClr val="tx1"/>
          </a:solidFill>
          <a:latin typeface="+mn-lt"/>
          <a:ea typeface="+mn-ea"/>
          <a:cs typeface="+mn-cs"/>
        </a:defRPr>
      </a:lvl7pPr>
      <a:lvl8pPr marL="742392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90" kern="1200">
          <a:solidFill>
            <a:schemeClr val="tx1"/>
          </a:solidFill>
          <a:latin typeface="+mn-lt"/>
          <a:ea typeface="+mn-ea"/>
          <a:cs typeface="+mn-cs"/>
        </a:defRPr>
      </a:lvl8pPr>
      <a:lvl9pPr marL="841377" indent="-49493" algn="l" defTabSz="197971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1pPr>
      <a:lvl2pPr marL="98986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2pPr>
      <a:lvl3pPr marL="197971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3pPr>
      <a:lvl4pPr marL="296956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4pPr>
      <a:lvl5pPr marL="395942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5pPr>
      <a:lvl6pPr marL="494927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6pPr>
      <a:lvl7pPr marL="593913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7pPr>
      <a:lvl8pPr marL="692899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8pPr>
      <a:lvl9pPr marL="791884" algn="l" defTabSz="197971" rtl="0" eaLnBrk="1" latinLnBrk="0" hangingPunct="1">
        <a:defRPr sz="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9049D-E4E4-5045-9CE5-AF323E8BF273}"/>
              </a:ext>
            </a:extLst>
          </p:cNvPr>
          <p:cNvSpPr txBox="1"/>
          <p:nvPr/>
        </p:nvSpPr>
        <p:spPr>
          <a:xfrm>
            <a:off x="1390650" y="2432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F225BF-098A-4ABC-ACD4-B6A2D9D5373E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426984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2EB3C7-5F9F-475D-B091-26011D55FF78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377284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517275-5713-485E-BDEB-19AE20BF1A80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405104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0BD6F5-A7D9-4B82-9313-3A5FD41AD367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334045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FFF9F19-F168-4A81-A10A-CC4707551F95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375408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EDA7984-D1A1-4AD8-84A7-9CDFC4519B0A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184739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7B82ED-777D-4EDF-8746-529F36FD90A8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344083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AC50C44-5E01-4A19-92D3-594C46A53EFA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238851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F5636E0-E31A-4B0A-B328-CC07DD8BC9CD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273436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1FFD2E-C8E3-49E2-8BD0-118AE2029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14" y="512273"/>
            <a:ext cx="1311367" cy="13228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10D250-139D-4BC5-9A2A-7293B50D06C3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372757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490781-343A-4DC1-91C1-92DB16026968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90078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EE4AE8-BC3F-4559-9DB8-A1D8643D490C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6276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551F3D-ECDB-4EC6-A704-E771432BF740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1096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F01327-CD7A-438F-B950-98DB0F1A4C5C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415840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D06DBF-8920-4B0F-AE84-A151E8CFF6DA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247142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59E47F-197A-4E54-88B7-D445E6499F41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267369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7F8D2EF-F735-4FF4-BD57-4E883AB5F513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277211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C5AC91-11BE-4933-80C6-677DECCC986E}"/>
              </a:ext>
            </a:extLst>
          </p:cNvPr>
          <p:cNvSpPr txBox="1"/>
          <p:nvPr/>
        </p:nvSpPr>
        <p:spPr>
          <a:xfrm>
            <a:off x="522562" y="193160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«NOME»</a:t>
            </a:r>
          </a:p>
          <a:p>
            <a:pPr algn="ctr"/>
            <a:r>
              <a:rPr lang="pt-PT" sz="1000" b="1" dirty="0">
                <a:solidFill>
                  <a:schemeClr val="accent1">
                    <a:lumMod val="50000"/>
                  </a:schemeClr>
                </a:solidFill>
                <a:latin typeface="HurmeGeometricSans4 Regular" panose="020B0500020000000000" pitchFamily="34" charset="77"/>
              </a:rPr>
              <a:t>«CARGO»</a:t>
            </a:r>
          </a:p>
        </p:txBody>
      </p:sp>
    </p:spTree>
    <p:extLst>
      <p:ext uri="{BB962C8B-B14F-4D97-AF65-F5344CB8AC3E}">
        <p14:creationId xmlns:p14="http://schemas.microsoft.com/office/powerpoint/2010/main" val="1228699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108</Words>
  <Application>Microsoft Office PowerPoint</Application>
  <PresentationFormat>Personalizados</PresentationFormat>
  <Paragraphs>36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HurmeGeometricSans4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João Martins</cp:lastModifiedBy>
  <cp:revision>7</cp:revision>
  <dcterms:created xsi:type="dcterms:W3CDTF">2022-03-03T10:09:40Z</dcterms:created>
  <dcterms:modified xsi:type="dcterms:W3CDTF">2022-03-14T12:18:25Z</dcterms:modified>
</cp:coreProperties>
</file>