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4" r:id="rId19"/>
  </p:sldIdLst>
  <p:sldSz cx="1979613" cy="30607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155"/>
    <p:restoredTop sz="94680"/>
  </p:normalViewPr>
  <p:slideViewPr>
    <p:cSldViewPr snapToGrid="0" snapToObjects="1">
      <p:cViewPr varScale="1">
        <p:scale>
          <a:sx n="233" d="100"/>
          <a:sy n="233" d="100"/>
        </p:scale>
        <p:origin x="3948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92F33A-EFBB-0B4D-A7C1-338277C6204A}" type="datetimeFigureOut">
              <a:rPr lang="pt-PT" smtClean="0"/>
              <a:t>14/03/2022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2430463" y="1143000"/>
            <a:ext cx="19970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299FE1-38AE-7B49-907E-4B6882F95E43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8480483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41859" rtl="0" eaLnBrk="1" latinLnBrk="0" hangingPunct="1">
      <a:defRPr sz="317" kern="1200">
        <a:solidFill>
          <a:schemeClr val="tx1"/>
        </a:solidFill>
        <a:latin typeface="+mn-lt"/>
        <a:ea typeface="+mn-ea"/>
        <a:cs typeface="+mn-cs"/>
      </a:defRPr>
    </a:lvl1pPr>
    <a:lvl2pPr marL="120929" algn="l" defTabSz="241859" rtl="0" eaLnBrk="1" latinLnBrk="0" hangingPunct="1">
      <a:defRPr sz="317" kern="1200">
        <a:solidFill>
          <a:schemeClr val="tx1"/>
        </a:solidFill>
        <a:latin typeface="+mn-lt"/>
        <a:ea typeface="+mn-ea"/>
        <a:cs typeface="+mn-cs"/>
      </a:defRPr>
    </a:lvl2pPr>
    <a:lvl3pPr marL="241859" algn="l" defTabSz="241859" rtl="0" eaLnBrk="1" latinLnBrk="0" hangingPunct="1">
      <a:defRPr sz="317" kern="1200">
        <a:solidFill>
          <a:schemeClr val="tx1"/>
        </a:solidFill>
        <a:latin typeface="+mn-lt"/>
        <a:ea typeface="+mn-ea"/>
        <a:cs typeface="+mn-cs"/>
      </a:defRPr>
    </a:lvl3pPr>
    <a:lvl4pPr marL="362788" algn="l" defTabSz="241859" rtl="0" eaLnBrk="1" latinLnBrk="0" hangingPunct="1">
      <a:defRPr sz="317" kern="1200">
        <a:solidFill>
          <a:schemeClr val="tx1"/>
        </a:solidFill>
        <a:latin typeface="+mn-lt"/>
        <a:ea typeface="+mn-ea"/>
        <a:cs typeface="+mn-cs"/>
      </a:defRPr>
    </a:lvl4pPr>
    <a:lvl5pPr marL="483718" algn="l" defTabSz="241859" rtl="0" eaLnBrk="1" latinLnBrk="0" hangingPunct="1">
      <a:defRPr sz="317" kern="1200">
        <a:solidFill>
          <a:schemeClr val="tx1"/>
        </a:solidFill>
        <a:latin typeface="+mn-lt"/>
        <a:ea typeface="+mn-ea"/>
        <a:cs typeface="+mn-cs"/>
      </a:defRPr>
    </a:lvl5pPr>
    <a:lvl6pPr marL="604647" algn="l" defTabSz="241859" rtl="0" eaLnBrk="1" latinLnBrk="0" hangingPunct="1">
      <a:defRPr sz="317" kern="1200">
        <a:solidFill>
          <a:schemeClr val="tx1"/>
        </a:solidFill>
        <a:latin typeface="+mn-lt"/>
        <a:ea typeface="+mn-ea"/>
        <a:cs typeface="+mn-cs"/>
      </a:defRPr>
    </a:lvl6pPr>
    <a:lvl7pPr marL="725576" algn="l" defTabSz="241859" rtl="0" eaLnBrk="1" latinLnBrk="0" hangingPunct="1">
      <a:defRPr sz="317" kern="1200">
        <a:solidFill>
          <a:schemeClr val="tx1"/>
        </a:solidFill>
        <a:latin typeface="+mn-lt"/>
        <a:ea typeface="+mn-ea"/>
        <a:cs typeface="+mn-cs"/>
      </a:defRPr>
    </a:lvl7pPr>
    <a:lvl8pPr marL="846506" algn="l" defTabSz="241859" rtl="0" eaLnBrk="1" latinLnBrk="0" hangingPunct="1">
      <a:defRPr sz="317" kern="1200">
        <a:solidFill>
          <a:schemeClr val="tx1"/>
        </a:solidFill>
        <a:latin typeface="+mn-lt"/>
        <a:ea typeface="+mn-ea"/>
        <a:cs typeface="+mn-cs"/>
      </a:defRPr>
    </a:lvl8pPr>
    <a:lvl9pPr marL="967435" algn="l" defTabSz="241859" rtl="0" eaLnBrk="1" latinLnBrk="0" hangingPunct="1">
      <a:defRPr sz="317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8472" y="500906"/>
            <a:ext cx="1682671" cy="1065578"/>
          </a:xfrm>
        </p:spPr>
        <p:txBody>
          <a:bodyPr anchor="b"/>
          <a:lstStyle>
            <a:lvl1pPr algn="ctr">
              <a:defRPr sz="1299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7452" y="1607576"/>
            <a:ext cx="1484710" cy="738960"/>
          </a:xfrm>
        </p:spPr>
        <p:txBody>
          <a:bodyPr/>
          <a:lstStyle>
            <a:lvl1pPr marL="0" indent="0" algn="ctr">
              <a:buNone/>
              <a:defRPr sz="520"/>
            </a:lvl1pPr>
            <a:lvl2pPr marL="98986" indent="0" algn="ctr">
              <a:buNone/>
              <a:defRPr sz="433"/>
            </a:lvl2pPr>
            <a:lvl3pPr marL="197971" indent="0" algn="ctr">
              <a:buNone/>
              <a:defRPr sz="390"/>
            </a:lvl3pPr>
            <a:lvl4pPr marL="296956" indent="0" algn="ctr">
              <a:buNone/>
              <a:defRPr sz="346"/>
            </a:lvl4pPr>
            <a:lvl5pPr marL="395942" indent="0" algn="ctr">
              <a:buNone/>
              <a:defRPr sz="346"/>
            </a:lvl5pPr>
            <a:lvl6pPr marL="494927" indent="0" algn="ctr">
              <a:buNone/>
              <a:defRPr sz="346"/>
            </a:lvl6pPr>
            <a:lvl7pPr marL="593913" indent="0" algn="ctr">
              <a:buNone/>
              <a:defRPr sz="346"/>
            </a:lvl7pPr>
            <a:lvl8pPr marL="692899" indent="0" algn="ctr">
              <a:buNone/>
              <a:defRPr sz="346"/>
            </a:lvl8pPr>
            <a:lvl9pPr marL="791884" indent="0" algn="ctr">
              <a:buNone/>
              <a:defRPr sz="346"/>
            </a:lvl9pPr>
          </a:lstStyle>
          <a:p>
            <a:r>
              <a:rPr lang="pt-PT"/>
              <a:t>Clique para editar o estilo de subtítulo do Modelo Global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D69F2-BD37-E742-8AAC-AFBD8AA0A7A0}" type="datetimeFigureOut">
              <a:rPr lang="pt-PT" smtClean="0"/>
              <a:t>14/03/2022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A6E0C-63EB-A04E-8722-198E1117CB0E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052399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D69F2-BD37-E742-8AAC-AFBD8AA0A7A0}" type="datetimeFigureOut">
              <a:rPr lang="pt-PT" smtClean="0"/>
              <a:t>14/03/2022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A6E0C-63EB-A04E-8722-198E1117CB0E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616831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416661" y="162954"/>
            <a:ext cx="426854" cy="2593803"/>
          </a:xfrm>
        </p:spPr>
        <p:txBody>
          <a:bodyPr vert="eaVert"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6100" y="162954"/>
            <a:ext cx="1255817" cy="2593803"/>
          </a:xfrm>
        </p:spPr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D69F2-BD37-E742-8AAC-AFBD8AA0A7A0}" type="datetimeFigureOut">
              <a:rPr lang="pt-PT" smtClean="0"/>
              <a:t>14/03/2022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A6E0C-63EB-A04E-8722-198E1117CB0E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3825379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D69F2-BD37-E742-8AAC-AFBD8AA0A7A0}" type="datetimeFigureOut">
              <a:rPr lang="pt-PT" smtClean="0"/>
              <a:t>14/03/2022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A6E0C-63EB-A04E-8722-198E1117CB0E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766405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068" y="763050"/>
            <a:ext cx="1707416" cy="1273166"/>
          </a:xfrm>
        </p:spPr>
        <p:txBody>
          <a:bodyPr anchor="b"/>
          <a:lstStyle>
            <a:lvl1pPr>
              <a:defRPr sz="1299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5068" y="2048260"/>
            <a:ext cx="1707416" cy="669528"/>
          </a:xfrm>
        </p:spPr>
        <p:txBody>
          <a:bodyPr/>
          <a:lstStyle>
            <a:lvl1pPr marL="0" indent="0">
              <a:buNone/>
              <a:defRPr sz="520">
                <a:solidFill>
                  <a:schemeClr val="tx1"/>
                </a:solidFill>
              </a:defRPr>
            </a:lvl1pPr>
            <a:lvl2pPr marL="98986" indent="0">
              <a:buNone/>
              <a:defRPr sz="433">
                <a:solidFill>
                  <a:schemeClr val="tx1">
                    <a:tint val="75000"/>
                  </a:schemeClr>
                </a:solidFill>
              </a:defRPr>
            </a:lvl2pPr>
            <a:lvl3pPr marL="197971" indent="0">
              <a:buNone/>
              <a:defRPr sz="390">
                <a:solidFill>
                  <a:schemeClr val="tx1">
                    <a:tint val="75000"/>
                  </a:schemeClr>
                </a:solidFill>
              </a:defRPr>
            </a:lvl3pPr>
            <a:lvl4pPr marL="296956" indent="0">
              <a:buNone/>
              <a:defRPr sz="346">
                <a:solidFill>
                  <a:schemeClr val="tx1">
                    <a:tint val="75000"/>
                  </a:schemeClr>
                </a:solidFill>
              </a:defRPr>
            </a:lvl4pPr>
            <a:lvl5pPr marL="395942" indent="0">
              <a:buNone/>
              <a:defRPr sz="346">
                <a:solidFill>
                  <a:schemeClr val="tx1">
                    <a:tint val="75000"/>
                  </a:schemeClr>
                </a:solidFill>
              </a:defRPr>
            </a:lvl5pPr>
            <a:lvl6pPr marL="494927" indent="0">
              <a:buNone/>
              <a:defRPr sz="346">
                <a:solidFill>
                  <a:schemeClr val="tx1">
                    <a:tint val="75000"/>
                  </a:schemeClr>
                </a:solidFill>
              </a:defRPr>
            </a:lvl6pPr>
            <a:lvl7pPr marL="593913" indent="0">
              <a:buNone/>
              <a:defRPr sz="346">
                <a:solidFill>
                  <a:schemeClr val="tx1">
                    <a:tint val="75000"/>
                  </a:schemeClr>
                </a:solidFill>
              </a:defRPr>
            </a:lvl7pPr>
            <a:lvl8pPr marL="692899" indent="0">
              <a:buNone/>
              <a:defRPr sz="346">
                <a:solidFill>
                  <a:schemeClr val="tx1">
                    <a:tint val="75000"/>
                  </a:schemeClr>
                </a:solidFill>
              </a:defRPr>
            </a:lvl8pPr>
            <a:lvl9pPr marL="791884" indent="0">
              <a:buNone/>
              <a:defRPr sz="34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D69F2-BD37-E742-8AAC-AFBD8AA0A7A0}" type="datetimeFigureOut">
              <a:rPr lang="pt-PT" smtClean="0"/>
              <a:t>14/03/2022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A6E0C-63EB-A04E-8722-198E1117CB0E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5565990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6098" y="814771"/>
            <a:ext cx="841336" cy="1941986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2179" y="814771"/>
            <a:ext cx="841336" cy="1941986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D69F2-BD37-E742-8AAC-AFBD8AA0A7A0}" type="datetimeFigureOut">
              <a:rPr lang="pt-PT" smtClean="0"/>
              <a:t>14/03/2022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A6E0C-63EB-A04E-8722-198E1117CB0E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61831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357" y="162956"/>
            <a:ext cx="1707416" cy="591594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357" y="750298"/>
            <a:ext cx="837469" cy="367708"/>
          </a:xfrm>
        </p:spPr>
        <p:txBody>
          <a:bodyPr anchor="b"/>
          <a:lstStyle>
            <a:lvl1pPr marL="0" indent="0">
              <a:buNone/>
              <a:defRPr sz="520" b="1"/>
            </a:lvl1pPr>
            <a:lvl2pPr marL="98986" indent="0">
              <a:buNone/>
              <a:defRPr sz="433" b="1"/>
            </a:lvl2pPr>
            <a:lvl3pPr marL="197971" indent="0">
              <a:buNone/>
              <a:defRPr sz="390" b="1"/>
            </a:lvl3pPr>
            <a:lvl4pPr marL="296956" indent="0">
              <a:buNone/>
              <a:defRPr sz="346" b="1"/>
            </a:lvl4pPr>
            <a:lvl5pPr marL="395942" indent="0">
              <a:buNone/>
              <a:defRPr sz="346" b="1"/>
            </a:lvl5pPr>
            <a:lvl6pPr marL="494927" indent="0">
              <a:buNone/>
              <a:defRPr sz="346" b="1"/>
            </a:lvl6pPr>
            <a:lvl7pPr marL="593913" indent="0">
              <a:buNone/>
              <a:defRPr sz="346" b="1"/>
            </a:lvl7pPr>
            <a:lvl8pPr marL="692899" indent="0">
              <a:buNone/>
              <a:defRPr sz="346" b="1"/>
            </a:lvl8pPr>
            <a:lvl9pPr marL="791884" indent="0">
              <a:buNone/>
              <a:defRPr sz="346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6357" y="1118006"/>
            <a:ext cx="837469" cy="164441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02180" y="750298"/>
            <a:ext cx="841593" cy="367708"/>
          </a:xfrm>
        </p:spPr>
        <p:txBody>
          <a:bodyPr anchor="b"/>
          <a:lstStyle>
            <a:lvl1pPr marL="0" indent="0">
              <a:buNone/>
              <a:defRPr sz="520" b="1"/>
            </a:lvl1pPr>
            <a:lvl2pPr marL="98986" indent="0">
              <a:buNone/>
              <a:defRPr sz="433" b="1"/>
            </a:lvl2pPr>
            <a:lvl3pPr marL="197971" indent="0">
              <a:buNone/>
              <a:defRPr sz="390" b="1"/>
            </a:lvl3pPr>
            <a:lvl4pPr marL="296956" indent="0">
              <a:buNone/>
              <a:defRPr sz="346" b="1"/>
            </a:lvl4pPr>
            <a:lvl5pPr marL="395942" indent="0">
              <a:buNone/>
              <a:defRPr sz="346" b="1"/>
            </a:lvl5pPr>
            <a:lvl6pPr marL="494927" indent="0">
              <a:buNone/>
              <a:defRPr sz="346" b="1"/>
            </a:lvl6pPr>
            <a:lvl7pPr marL="593913" indent="0">
              <a:buNone/>
              <a:defRPr sz="346" b="1"/>
            </a:lvl7pPr>
            <a:lvl8pPr marL="692899" indent="0">
              <a:buNone/>
              <a:defRPr sz="346" b="1"/>
            </a:lvl8pPr>
            <a:lvl9pPr marL="791884" indent="0">
              <a:buNone/>
              <a:defRPr sz="346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02180" y="1118006"/>
            <a:ext cx="841593" cy="164441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D69F2-BD37-E742-8AAC-AFBD8AA0A7A0}" type="datetimeFigureOut">
              <a:rPr lang="pt-PT" smtClean="0"/>
              <a:t>14/03/2022</a:t>
            </a:fld>
            <a:endParaRPr lang="pt-P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A6E0C-63EB-A04E-8722-198E1117CB0E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3362751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D69F2-BD37-E742-8AAC-AFBD8AA0A7A0}" type="datetimeFigureOut">
              <a:rPr lang="pt-PT" smtClean="0"/>
              <a:t>14/03/2022</a:t>
            </a:fld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A6E0C-63EB-A04E-8722-198E1117CB0E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90494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D69F2-BD37-E742-8AAC-AFBD8AA0A7A0}" type="datetimeFigureOut">
              <a:rPr lang="pt-PT" smtClean="0"/>
              <a:t>14/03/2022</a:t>
            </a:fld>
            <a:endParaRPr lang="pt-P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A6E0C-63EB-A04E-8722-198E1117CB0E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584790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356" y="204049"/>
            <a:ext cx="638477" cy="714162"/>
          </a:xfrm>
        </p:spPr>
        <p:txBody>
          <a:bodyPr anchor="b"/>
          <a:lstStyle>
            <a:lvl1pPr>
              <a:defRPr sz="693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1594" y="440686"/>
            <a:ext cx="1002179" cy="2175080"/>
          </a:xfrm>
        </p:spPr>
        <p:txBody>
          <a:bodyPr/>
          <a:lstStyle>
            <a:lvl1pPr>
              <a:defRPr sz="693"/>
            </a:lvl1pPr>
            <a:lvl2pPr>
              <a:defRPr sz="606"/>
            </a:lvl2pPr>
            <a:lvl3pPr>
              <a:defRPr sz="520"/>
            </a:lvl3pPr>
            <a:lvl4pPr>
              <a:defRPr sz="433"/>
            </a:lvl4pPr>
            <a:lvl5pPr>
              <a:defRPr sz="433"/>
            </a:lvl5pPr>
            <a:lvl6pPr>
              <a:defRPr sz="433"/>
            </a:lvl6pPr>
            <a:lvl7pPr>
              <a:defRPr sz="433"/>
            </a:lvl7pPr>
            <a:lvl8pPr>
              <a:defRPr sz="433"/>
            </a:lvl8pPr>
            <a:lvl9pPr>
              <a:defRPr sz="433"/>
            </a:lvl9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6356" y="918210"/>
            <a:ext cx="638477" cy="1701099"/>
          </a:xfrm>
        </p:spPr>
        <p:txBody>
          <a:bodyPr/>
          <a:lstStyle>
            <a:lvl1pPr marL="0" indent="0">
              <a:buNone/>
              <a:defRPr sz="346"/>
            </a:lvl1pPr>
            <a:lvl2pPr marL="98986" indent="0">
              <a:buNone/>
              <a:defRPr sz="303"/>
            </a:lvl2pPr>
            <a:lvl3pPr marL="197971" indent="0">
              <a:buNone/>
              <a:defRPr sz="260"/>
            </a:lvl3pPr>
            <a:lvl4pPr marL="296956" indent="0">
              <a:buNone/>
              <a:defRPr sz="217"/>
            </a:lvl4pPr>
            <a:lvl5pPr marL="395942" indent="0">
              <a:buNone/>
              <a:defRPr sz="217"/>
            </a:lvl5pPr>
            <a:lvl6pPr marL="494927" indent="0">
              <a:buNone/>
              <a:defRPr sz="217"/>
            </a:lvl6pPr>
            <a:lvl7pPr marL="593913" indent="0">
              <a:buNone/>
              <a:defRPr sz="217"/>
            </a:lvl7pPr>
            <a:lvl8pPr marL="692899" indent="0">
              <a:buNone/>
              <a:defRPr sz="217"/>
            </a:lvl8pPr>
            <a:lvl9pPr marL="791884" indent="0">
              <a:buNone/>
              <a:defRPr sz="217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D69F2-BD37-E742-8AAC-AFBD8AA0A7A0}" type="datetimeFigureOut">
              <a:rPr lang="pt-PT" smtClean="0"/>
              <a:t>14/03/2022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A6E0C-63EB-A04E-8722-198E1117CB0E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582924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356" y="204049"/>
            <a:ext cx="638477" cy="714162"/>
          </a:xfrm>
        </p:spPr>
        <p:txBody>
          <a:bodyPr anchor="b"/>
          <a:lstStyle>
            <a:lvl1pPr>
              <a:defRPr sz="693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41594" y="440686"/>
            <a:ext cx="1002179" cy="2175080"/>
          </a:xfrm>
        </p:spPr>
        <p:txBody>
          <a:bodyPr anchor="t"/>
          <a:lstStyle>
            <a:lvl1pPr marL="0" indent="0">
              <a:buNone/>
              <a:defRPr sz="693"/>
            </a:lvl1pPr>
            <a:lvl2pPr marL="98986" indent="0">
              <a:buNone/>
              <a:defRPr sz="606"/>
            </a:lvl2pPr>
            <a:lvl3pPr marL="197971" indent="0">
              <a:buNone/>
              <a:defRPr sz="520"/>
            </a:lvl3pPr>
            <a:lvl4pPr marL="296956" indent="0">
              <a:buNone/>
              <a:defRPr sz="433"/>
            </a:lvl4pPr>
            <a:lvl5pPr marL="395942" indent="0">
              <a:buNone/>
              <a:defRPr sz="433"/>
            </a:lvl5pPr>
            <a:lvl6pPr marL="494927" indent="0">
              <a:buNone/>
              <a:defRPr sz="433"/>
            </a:lvl6pPr>
            <a:lvl7pPr marL="593913" indent="0">
              <a:buNone/>
              <a:defRPr sz="433"/>
            </a:lvl7pPr>
            <a:lvl8pPr marL="692899" indent="0">
              <a:buNone/>
              <a:defRPr sz="433"/>
            </a:lvl8pPr>
            <a:lvl9pPr marL="791884" indent="0">
              <a:buNone/>
              <a:defRPr sz="433"/>
            </a:lvl9pPr>
          </a:lstStyle>
          <a:p>
            <a:r>
              <a:rPr lang="pt-PT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6356" y="918210"/>
            <a:ext cx="638477" cy="1701099"/>
          </a:xfrm>
        </p:spPr>
        <p:txBody>
          <a:bodyPr/>
          <a:lstStyle>
            <a:lvl1pPr marL="0" indent="0">
              <a:buNone/>
              <a:defRPr sz="346"/>
            </a:lvl1pPr>
            <a:lvl2pPr marL="98986" indent="0">
              <a:buNone/>
              <a:defRPr sz="303"/>
            </a:lvl2pPr>
            <a:lvl3pPr marL="197971" indent="0">
              <a:buNone/>
              <a:defRPr sz="260"/>
            </a:lvl3pPr>
            <a:lvl4pPr marL="296956" indent="0">
              <a:buNone/>
              <a:defRPr sz="217"/>
            </a:lvl4pPr>
            <a:lvl5pPr marL="395942" indent="0">
              <a:buNone/>
              <a:defRPr sz="217"/>
            </a:lvl5pPr>
            <a:lvl6pPr marL="494927" indent="0">
              <a:buNone/>
              <a:defRPr sz="217"/>
            </a:lvl6pPr>
            <a:lvl7pPr marL="593913" indent="0">
              <a:buNone/>
              <a:defRPr sz="217"/>
            </a:lvl7pPr>
            <a:lvl8pPr marL="692899" indent="0">
              <a:buNone/>
              <a:defRPr sz="217"/>
            </a:lvl8pPr>
            <a:lvl9pPr marL="791884" indent="0">
              <a:buNone/>
              <a:defRPr sz="217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D69F2-BD37-E742-8AAC-AFBD8AA0A7A0}" type="datetimeFigureOut">
              <a:rPr lang="pt-PT" smtClean="0"/>
              <a:t>14/03/2022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A6E0C-63EB-A04E-8722-198E1117CB0E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699982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6099" y="162956"/>
            <a:ext cx="1707416" cy="5915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099" y="814771"/>
            <a:ext cx="1707416" cy="19419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6098" y="2836815"/>
            <a:ext cx="445413" cy="16295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AD69F2-BD37-E742-8AAC-AFBD8AA0A7A0}" type="datetimeFigureOut">
              <a:rPr lang="pt-PT" smtClean="0"/>
              <a:t>14/03/2022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5748" y="2836815"/>
            <a:ext cx="668119" cy="16295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98102" y="2836815"/>
            <a:ext cx="445413" cy="16295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6A6E0C-63EB-A04E-8722-198E1117CB0E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65734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97971" rtl="0" eaLnBrk="1" latinLnBrk="0" hangingPunct="1">
        <a:lnSpc>
          <a:spcPct val="90000"/>
        </a:lnSpc>
        <a:spcBef>
          <a:spcPct val="0"/>
        </a:spcBef>
        <a:buNone/>
        <a:defRPr sz="95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9493" indent="-49493" algn="l" defTabSz="197971" rtl="0" eaLnBrk="1" latinLnBrk="0" hangingPunct="1">
        <a:lnSpc>
          <a:spcPct val="90000"/>
        </a:lnSpc>
        <a:spcBef>
          <a:spcPts val="217"/>
        </a:spcBef>
        <a:buFont typeface="Arial" panose="020B0604020202020204" pitchFamily="34" charset="0"/>
        <a:buChar char="•"/>
        <a:defRPr sz="606" kern="1200">
          <a:solidFill>
            <a:schemeClr val="tx1"/>
          </a:solidFill>
          <a:latin typeface="+mn-lt"/>
          <a:ea typeface="+mn-ea"/>
          <a:cs typeface="+mn-cs"/>
        </a:defRPr>
      </a:lvl1pPr>
      <a:lvl2pPr marL="148479" indent="-49493" algn="l" defTabSz="197971" rtl="0" eaLnBrk="1" latinLnBrk="0" hangingPunct="1">
        <a:lnSpc>
          <a:spcPct val="90000"/>
        </a:lnSpc>
        <a:spcBef>
          <a:spcPts val="108"/>
        </a:spcBef>
        <a:buFont typeface="Arial" panose="020B0604020202020204" pitchFamily="34" charset="0"/>
        <a:buChar char="•"/>
        <a:defRPr sz="520" kern="1200">
          <a:solidFill>
            <a:schemeClr val="tx1"/>
          </a:solidFill>
          <a:latin typeface="+mn-lt"/>
          <a:ea typeface="+mn-ea"/>
          <a:cs typeface="+mn-cs"/>
        </a:defRPr>
      </a:lvl2pPr>
      <a:lvl3pPr marL="247464" indent="-49493" algn="l" defTabSz="197971" rtl="0" eaLnBrk="1" latinLnBrk="0" hangingPunct="1">
        <a:lnSpc>
          <a:spcPct val="90000"/>
        </a:lnSpc>
        <a:spcBef>
          <a:spcPts val="108"/>
        </a:spcBef>
        <a:buFont typeface="Arial" panose="020B0604020202020204" pitchFamily="34" charset="0"/>
        <a:buChar char="•"/>
        <a:defRPr sz="433" kern="1200">
          <a:solidFill>
            <a:schemeClr val="tx1"/>
          </a:solidFill>
          <a:latin typeface="+mn-lt"/>
          <a:ea typeface="+mn-ea"/>
          <a:cs typeface="+mn-cs"/>
        </a:defRPr>
      </a:lvl3pPr>
      <a:lvl4pPr marL="346449" indent="-49493" algn="l" defTabSz="197971" rtl="0" eaLnBrk="1" latinLnBrk="0" hangingPunct="1">
        <a:lnSpc>
          <a:spcPct val="90000"/>
        </a:lnSpc>
        <a:spcBef>
          <a:spcPts val="108"/>
        </a:spcBef>
        <a:buFont typeface="Arial" panose="020B0604020202020204" pitchFamily="34" charset="0"/>
        <a:buChar char="•"/>
        <a:defRPr sz="390" kern="1200">
          <a:solidFill>
            <a:schemeClr val="tx1"/>
          </a:solidFill>
          <a:latin typeface="+mn-lt"/>
          <a:ea typeface="+mn-ea"/>
          <a:cs typeface="+mn-cs"/>
        </a:defRPr>
      </a:lvl4pPr>
      <a:lvl5pPr marL="445435" indent="-49493" algn="l" defTabSz="197971" rtl="0" eaLnBrk="1" latinLnBrk="0" hangingPunct="1">
        <a:lnSpc>
          <a:spcPct val="90000"/>
        </a:lnSpc>
        <a:spcBef>
          <a:spcPts val="108"/>
        </a:spcBef>
        <a:buFont typeface="Arial" panose="020B0604020202020204" pitchFamily="34" charset="0"/>
        <a:buChar char="•"/>
        <a:defRPr sz="390" kern="1200">
          <a:solidFill>
            <a:schemeClr val="tx1"/>
          </a:solidFill>
          <a:latin typeface="+mn-lt"/>
          <a:ea typeface="+mn-ea"/>
          <a:cs typeface="+mn-cs"/>
        </a:defRPr>
      </a:lvl5pPr>
      <a:lvl6pPr marL="544421" indent="-49493" algn="l" defTabSz="197971" rtl="0" eaLnBrk="1" latinLnBrk="0" hangingPunct="1">
        <a:lnSpc>
          <a:spcPct val="90000"/>
        </a:lnSpc>
        <a:spcBef>
          <a:spcPts val="108"/>
        </a:spcBef>
        <a:buFont typeface="Arial" panose="020B0604020202020204" pitchFamily="34" charset="0"/>
        <a:buChar char="•"/>
        <a:defRPr sz="390" kern="1200">
          <a:solidFill>
            <a:schemeClr val="tx1"/>
          </a:solidFill>
          <a:latin typeface="+mn-lt"/>
          <a:ea typeface="+mn-ea"/>
          <a:cs typeface="+mn-cs"/>
        </a:defRPr>
      </a:lvl6pPr>
      <a:lvl7pPr marL="643406" indent="-49493" algn="l" defTabSz="197971" rtl="0" eaLnBrk="1" latinLnBrk="0" hangingPunct="1">
        <a:lnSpc>
          <a:spcPct val="90000"/>
        </a:lnSpc>
        <a:spcBef>
          <a:spcPts val="108"/>
        </a:spcBef>
        <a:buFont typeface="Arial" panose="020B0604020202020204" pitchFamily="34" charset="0"/>
        <a:buChar char="•"/>
        <a:defRPr sz="390" kern="1200">
          <a:solidFill>
            <a:schemeClr val="tx1"/>
          </a:solidFill>
          <a:latin typeface="+mn-lt"/>
          <a:ea typeface="+mn-ea"/>
          <a:cs typeface="+mn-cs"/>
        </a:defRPr>
      </a:lvl7pPr>
      <a:lvl8pPr marL="742392" indent="-49493" algn="l" defTabSz="197971" rtl="0" eaLnBrk="1" latinLnBrk="0" hangingPunct="1">
        <a:lnSpc>
          <a:spcPct val="90000"/>
        </a:lnSpc>
        <a:spcBef>
          <a:spcPts val="108"/>
        </a:spcBef>
        <a:buFont typeface="Arial" panose="020B0604020202020204" pitchFamily="34" charset="0"/>
        <a:buChar char="•"/>
        <a:defRPr sz="390" kern="1200">
          <a:solidFill>
            <a:schemeClr val="tx1"/>
          </a:solidFill>
          <a:latin typeface="+mn-lt"/>
          <a:ea typeface="+mn-ea"/>
          <a:cs typeface="+mn-cs"/>
        </a:defRPr>
      </a:lvl8pPr>
      <a:lvl9pPr marL="841377" indent="-49493" algn="l" defTabSz="197971" rtl="0" eaLnBrk="1" latinLnBrk="0" hangingPunct="1">
        <a:lnSpc>
          <a:spcPct val="90000"/>
        </a:lnSpc>
        <a:spcBef>
          <a:spcPts val="108"/>
        </a:spcBef>
        <a:buFont typeface="Arial" panose="020B0604020202020204" pitchFamily="34" charset="0"/>
        <a:buChar char="•"/>
        <a:defRPr sz="3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97971" rtl="0" eaLnBrk="1" latinLnBrk="0" hangingPunct="1">
        <a:defRPr sz="390" kern="1200">
          <a:solidFill>
            <a:schemeClr val="tx1"/>
          </a:solidFill>
          <a:latin typeface="+mn-lt"/>
          <a:ea typeface="+mn-ea"/>
          <a:cs typeface="+mn-cs"/>
        </a:defRPr>
      </a:lvl1pPr>
      <a:lvl2pPr marL="98986" algn="l" defTabSz="197971" rtl="0" eaLnBrk="1" latinLnBrk="0" hangingPunct="1">
        <a:defRPr sz="390" kern="1200">
          <a:solidFill>
            <a:schemeClr val="tx1"/>
          </a:solidFill>
          <a:latin typeface="+mn-lt"/>
          <a:ea typeface="+mn-ea"/>
          <a:cs typeface="+mn-cs"/>
        </a:defRPr>
      </a:lvl2pPr>
      <a:lvl3pPr marL="197971" algn="l" defTabSz="197971" rtl="0" eaLnBrk="1" latinLnBrk="0" hangingPunct="1">
        <a:defRPr sz="390" kern="1200">
          <a:solidFill>
            <a:schemeClr val="tx1"/>
          </a:solidFill>
          <a:latin typeface="+mn-lt"/>
          <a:ea typeface="+mn-ea"/>
          <a:cs typeface="+mn-cs"/>
        </a:defRPr>
      </a:lvl3pPr>
      <a:lvl4pPr marL="296956" algn="l" defTabSz="197971" rtl="0" eaLnBrk="1" latinLnBrk="0" hangingPunct="1">
        <a:defRPr sz="390" kern="1200">
          <a:solidFill>
            <a:schemeClr val="tx1"/>
          </a:solidFill>
          <a:latin typeface="+mn-lt"/>
          <a:ea typeface="+mn-ea"/>
          <a:cs typeface="+mn-cs"/>
        </a:defRPr>
      </a:lvl4pPr>
      <a:lvl5pPr marL="395942" algn="l" defTabSz="197971" rtl="0" eaLnBrk="1" latinLnBrk="0" hangingPunct="1">
        <a:defRPr sz="390" kern="1200">
          <a:solidFill>
            <a:schemeClr val="tx1"/>
          </a:solidFill>
          <a:latin typeface="+mn-lt"/>
          <a:ea typeface="+mn-ea"/>
          <a:cs typeface="+mn-cs"/>
        </a:defRPr>
      </a:lvl5pPr>
      <a:lvl6pPr marL="494927" algn="l" defTabSz="197971" rtl="0" eaLnBrk="1" latinLnBrk="0" hangingPunct="1">
        <a:defRPr sz="390" kern="1200">
          <a:solidFill>
            <a:schemeClr val="tx1"/>
          </a:solidFill>
          <a:latin typeface="+mn-lt"/>
          <a:ea typeface="+mn-ea"/>
          <a:cs typeface="+mn-cs"/>
        </a:defRPr>
      </a:lvl6pPr>
      <a:lvl7pPr marL="593913" algn="l" defTabSz="197971" rtl="0" eaLnBrk="1" latinLnBrk="0" hangingPunct="1">
        <a:defRPr sz="390" kern="1200">
          <a:solidFill>
            <a:schemeClr val="tx1"/>
          </a:solidFill>
          <a:latin typeface="+mn-lt"/>
          <a:ea typeface="+mn-ea"/>
          <a:cs typeface="+mn-cs"/>
        </a:defRPr>
      </a:lvl7pPr>
      <a:lvl8pPr marL="692899" algn="l" defTabSz="197971" rtl="0" eaLnBrk="1" latinLnBrk="0" hangingPunct="1">
        <a:defRPr sz="390" kern="1200">
          <a:solidFill>
            <a:schemeClr val="tx1"/>
          </a:solidFill>
          <a:latin typeface="+mn-lt"/>
          <a:ea typeface="+mn-ea"/>
          <a:cs typeface="+mn-cs"/>
        </a:defRPr>
      </a:lvl8pPr>
      <a:lvl9pPr marL="791884" algn="l" defTabSz="197971" rtl="0" eaLnBrk="1" latinLnBrk="0" hangingPunct="1">
        <a:defRPr sz="3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aixaDeTexto 13">
            <a:extLst>
              <a:ext uri="{FF2B5EF4-FFF2-40B4-BE49-F238E27FC236}">
                <a16:creationId xmlns:a16="http://schemas.microsoft.com/office/drawing/2014/main" id="{DAF9049D-E4E4-5045-9CE5-AF323E8BF273}"/>
              </a:ext>
            </a:extLst>
          </p:cNvPr>
          <p:cNvSpPr txBox="1"/>
          <p:nvPr/>
        </p:nvSpPr>
        <p:spPr>
          <a:xfrm>
            <a:off x="1390650" y="243205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PT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7F225BF-098A-4ABC-ACD4-B6A2D9D5373E}"/>
              </a:ext>
            </a:extLst>
          </p:cNvPr>
          <p:cNvSpPr txBox="1"/>
          <p:nvPr/>
        </p:nvSpPr>
        <p:spPr>
          <a:xfrm>
            <a:off x="522562" y="1931602"/>
            <a:ext cx="8963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1400" b="1" dirty="0">
                <a:solidFill>
                  <a:schemeClr val="accent1">
                    <a:lumMod val="50000"/>
                  </a:schemeClr>
                </a:solidFill>
                <a:latin typeface="HurmeGeometricSans4 Regular" panose="020B0500020000000000" pitchFamily="34" charset="77"/>
              </a:rPr>
              <a:t>«NOME»</a:t>
            </a:r>
          </a:p>
          <a:p>
            <a:pPr algn="ctr"/>
            <a:r>
              <a:rPr lang="pt-PT" sz="1000" b="1" dirty="0">
                <a:solidFill>
                  <a:schemeClr val="accent1">
                    <a:lumMod val="50000"/>
                  </a:schemeClr>
                </a:solidFill>
                <a:latin typeface="HurmeGeometricSans4 Regular" panose="020B0500020000000000" pitchFamily="34" charset="77"/>
              </a:rPr>
              <a:t>«CARGO»</a:t>
            </a:r>
          </a:p>
        </p:txBody>
      </p:sp>
    </p:spTree>
    <p:extLst>
      <p:ext uri="{BB962C8B-B14F-4D97-AF65-F5344CB8AC3E}">
        <p14:creationId xmlns:p14="http://schemas.microsoft.com/office/powerpoint/2010/main" val="42698483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492EB3C7-5F9F-475D-B091-26011D55FF78}"/>
              </a:ext>
            </a:extLst>
          </p:cNvPr>
          <p:cNvSpPr txBox="1"/>
          <p:nvPr/>
        </p:nvSpPr>
        <p:spPr>
          <a:xfrm>
            <a:off x="522562" y="1931602"/>
            <a:ext cx="8963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1400" b="1" dirty="0">
                <a:solidFill>
                  <a:schemeClr val="accent1">
                    <a:lumMod val="50000"/>
                  </a:schemeClr>
                </a:solidFill>
                <a:latin typeface="HurmeGeometricSans4 Regular" panose="020B0500020000000000" pitchFamily="34" charset="77"/>
              </a:rPr>
              <a:t>«NOME»</a:t>
            </a:r>
          </a:p>
          <a:p>
            <a:pPr algn="ctr"/>
            <a:r>
              <a:rPr lang="pt-PT" sz="1000" b="1" dirty="0">
                <a:solidFill>
                  <a:schemeClr val="accent1">
                    <a:lumMod val="50000"/>
                  </a:schemeClr>
                </a:solidFill>
                <a:latin typeface="HurmeGeometricSans4 Regular" panose="020B0500020000000000" pitchFamily="34" charset="77"/>
              </a:rPr>
              <a:t>«CARGO»</a:t>
            </a:r>
          </a:p>
        </p:txBody>
      </p:sp>
    </p:spTree>
    <p:extLst>
      <p:ext uri="{BB962C8B-B14F-4D97-AF65-F5344CB8AC3E}">
        <p14:creationId xmlns:p14="http://schemas.microsoft.com/office/powerpoint/2010/main" val="37728402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6B517275-5713-485E-BDEB-19AE20BF1A80}"/>
              </a:ext>
            </a:extLst>
          </p:cNvPr>
          <p:cNvSpPr txBox="1"/>
          <p:nvPr/>
        </p:nvSpPr>
        <p:spPr>
          <a:xfrm>
            <a:off x="522562" y="1931602"/>
            <a:ext cx="8963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1400" b="1" dirty="0">
                <a:solidFill>
                  <a:schemeClr val="accent1">
                    <a:lumMod val="50000"/>
                  </a:schemeClr>
                </a:solidFill>
                <a:latin typeface="HurmeGeometricSans4 Regular" panose="020B0500020000000000" pitchFamily="34" charset="77"/>
              </a:rPr>
              <a:t>«NOME»</a:t>
            </a:r>
          </a:p>
          <a:p>
            <a:pPr algn="ctr"/>
            <a:r>
              <a:rPr lang="pt-PT" sz="1000" b="1" dirty="0">
                <a:solidFill>
                  <a:schemeClr val="accent1">
                    <a:lumMod val="50000"/>
                  </a:schemeClr>
                </a:solidFill>
                <a:latin typeface="HurmeGeometricSans4 Regular" panose="020B0500020000000000" pitchFamily="34" charset="77"/>
              </a:rPr>
              <a:t>«CARGO»</a:t>
            </a:r>
          </a:p>
        </p:txBody>
      </p:sp>
    </p:spTree>
    <p:extLst>
      <p:ext uri="{BB962C8B-B14F-4D97-AF65-F5344CB8AC3E}">
        <p14:creationId xmlns:p14="http://schemas.microsoft.com/office/powerpoint/2010/main" val="40510430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EB0BD6F5-A7D9-4B82-9313-3A5FD41AD367}"/>
              </a:ext>
            </a:extLst>
          </p:cNvPr>
          <p:cNvSpPr txBox="1"/>
          <p:nvPr/>
        </p:nvSpPr>
        <p:spPr>
          <a:xfrm>
            <a:off x="522562" y="1931602"/>
            <a:ext cx="8963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1400" b="1" dirty="0">
                <a:solidFill>
                  <a:schemeClr val="accent1">
                    <a:lumMod val="50000"/>
                  </a:schemeClr>
                </a:solidFill>
                <a:latin typeface="HurmeGeometricSans4 Regular" panose="020B0500020000000000" pitchFamily="34" charset="77"/>
              </a:rPr>
              <a:t>«NOME»</a:t>
            </a:r>
          </a:p>
          <a:p>
            <a:pPr algn="ctr"/>
            <a:r>
              <a:rPr lang="pt-PT" sz="1000" b="1" dirty="0">
                <a:solidFill>
                  <a:schemeClr val="accent1">
                    <a:lumMod val="50000"/>
                  </a:schemeClr>
                </a:solidFill>
                <a:latin typeface="HurmeGeometricSans4 Regular" panose="020B0500020000000000" pitchFamily="34" charset="77"/>
              </a:rPr>
              <a:t>«CARGO»</a:t>
            </a:r>
          </a:p>
        </p:txBody>
      </p:sp>
    </p:spTree>
    <p:extLst>
      <p:ext uri="{BB962C8B-B14F-4D97-AF65-F5344CB8AC3E}">
        <p14:creationId xmlns:p14="http://schemas.microsoft.com/office/powerpoint/2010/main" val="33404509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CFFF9F19-F168-4A81-A10A-CC4707551F95}"/>
              </a:ext>
            </a:extLst>
          </p:cNvPr>
          <p:cNvSpPr txBox="1"/>
          <p:nvPr/>
        </p:nvSpPr>
        <p:spPr>
          <a:xfrm>
            <a:off x="522562" y="1931602"/>
            <a:ext cx="8963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1400" b="1" dirty="0">
                <a:solidFill>
                  <a:schemeClr val="accent1">
                    <a:lumMod val="50000"/>
                  </a:schemeClr>
                </a:solidFill>
                <a:latin typeface="HurmeGeometricSans4 Regular" panose="020B0500020000000000" pitchFamily="34" charset="77"/>
              </a:rPr>
              <a:t>«NOME»</a:t>
            </a:r>
          </a:p>
          <a:p>
            <a:pPr algn="ctr"/>
            <a:r>
              <a:rPr lang="pt-PT" sz="1000" b="1" dirty="0">
                <a:solidFill>
                  <a:schemeClr val="accent1">
                    <a:lumMod val="50000"/>
                  </a:schemeClr>
                </a:solidFill>
                <a:latin typeface="HurmeGeometricSans4 Regular" panose="020B0500020000000000" pitchFamily="34" charset="77"/>
              </a:rPr>
              <a:t>«CARGO»</a:t>
            </a:r>
          </a:p>
        </p:txBody>
      </p:sp>
    </p:spTree>
    <p:extLst>
      <p:ext uri="{BB962C8B-B14F-4D97-AF65-F5344CB8AC3E}">
        <p14:creationId xmlns:p14="http://schemas.microsoft.com/office/powerpoint/2010/main" val="37540800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4EDA7984-D1A1-4AD8-84A7-9CDFC4519B0A}"/>
              </a:ext>
            </a:extLst>
          </p:cNvPr>
          <p:cNvSpPr txBox="1"/>
          <p:nvPr/>
        </p:nvSpPr>
        <p:spPr>
          <a:xfrm>
            <a:off x="522562" y="1931602"/>
            <a:ext cx="8963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1400" b="1" dirty="0">
                <a:solidFill>
                  <a:schemeClr val="accent1">
                    <a:lumMod val="50000"/>
                  </a:schemeClr>
                </a:solidFill>
                <a:latin typeface="HurmeGeometricSans4 Regular" panose="020B0500020000000000" pitchFamily="34" charset="77"/>
              </a:rPr>
              <a:t>«NOME»</a:t>
            </a:r>
          </a:p>
          <a:p>
            <a:pPr algn="ctr"/>
            <a:r>
              <a:rPr lang="pt-PT" sz="1000" b="1" dirty="0">
                <a:solidFill>
                  <a:schemeClr val="accent1">
                    <a:lumMod val="50000"/>
                  </a:schemeClr>
                </a:solidFill>
                <a:latin typeface="HurmeGeometricSans4 Regular" panose="020B0500020000000000" pitchFamily="34" charset="77"/>
              </a:rPr>
              <a:t>«CARGO»</a:t>
            </a:r>
          </a:p>
        </p:txBody>
      </p:sp>
    </p:spTree>
    <p:extLst>
      <p:ext uri="{BB962C8B-B14F-4D97-AF65-F5344CB8AC3E}">
        <p14:creationId xmlns:p14="http://schemas.microsoft.com/office/powerpoint/2010/main" val="18473974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FD7B82ED-777D-4EDF-8746-529F36FD90A8}"/>
              </a:ext>
            </a:extLst>
          </p:cNvPr>
          <p:cNvSpPr txBox="1"/>
          <p:nvPr/>
        </p:nvSpPr>
        <p:spPr>
          <a:xfrm>
            <a:off x="522562" y="1931602"/>
            <a:ext cx="8963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1400" b="1" dirty="0">
                <a:solidFill>
                  <a:schemeClr val="accent1">
                    <a:lumMod val="50000"/>
                  </a:schemeClr>
                </a:solidFill>
                <a:latin typeface="HurmeGeometricSans4 Regular" panose="020B0500020000000000" pitchFamily="34" charset="77"/>
              </a:rPr>
              <a:t>«NOME»</a:t>
            </a:r>
          </a:p>
          <a:p>
            <a:pPr algn="ctr"/>
            <a:r>
              <a:rPr lang="pt-PT" sz="1000" b="1" dirty="0">
                <a:solidFill>
                  <a:schemeClr val="accent1">
                    <a:lumMod val="50000"/>
                  </a:schemeClr>
                </a:solidFill>
                <a:latin typeface="HurmeGeometricSans4 Regular" panose="020B0500020000000000" pitchFamily="34" charset="77"/>
              </a:rPr>
              <a:t>«CARGO»</a:t>
            </a:r>
          </a:p>
        </p:txBody>
      </p:sp>
    </p:spTree>
    <p:extLst>
      <p:ext uri="{BB962C8B-B14F-4D97-AF65-F5344CB8AC3E}">
        <p14:creationId xmlns:p14="http://schemas.microsoft.com/office/powerpoint/2010/main" val="34408364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BAC50C44-5E01-4A19-92D3-594C46A53EFA}"/>
              </a:ext>
            </a:extLst>
          </p:cNvPr>
          <p:cNvSpPr txBox="1"/>
          <p:nvPr/>
        </p:nvSpPr>
        <p:spPr>
          <a:xfrm>
            <a:off x="522562" y="1931602"/>
            <a:ext cx="8963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1400" b="1" dirty="0">
                <a:solidFill>
                  <a:schemeClr val="accent1">
                    <a:lumMod val="50000"/>
                  </a:schemeClr>
                </a:solidFill>
                <a:latin typeface="HurmeGeometricSans4 Regular" panose="020B0500020000000000" pitchFamily="34" charset="77"/>
              </a:rPr>
              <a:t>«NOME»</a:t>
            </a:r>
          </a:p>
          <a:p>
            <a:pPr algn="ctr"/>
            <a:r>
              <a:rPr lang="pt-PT" sz="1000" b="1" dirty="0">
                <a:solidFill>
                  <a:schemeClr val="accent1">
                    <a:lumMod val="50000"/>
                  </a:schemeClr>
                </a:solidFill>
                <a:latin typeface="HurmeGeometricSans4 Regular" panose="020B0500020000000000" pitchFamily="34" charset="77"/>
              </a:rPr>
              <a:t>«CARGO»</a:t>
            </a:r>
          </a:p>
        </p:txBody>
      </p:sp>
    </p:spTree>
    <p:extLst>
      <p:ext uri="{BB962C8B-B14F-4D97-AF65-F5344CB8AC3E}">
        <p14:creationId xmlns:p14="http://schemas.microsoft.com/office/powerpoint/2010/main" val="23885136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3F5636E0-E31A-4B0A-B328-CC07DD8BC9CD}"/>
              </a:ext>
            </a:extLst>
          </p:cNvPr>
          <p:cNvSpPr txBox="1"/>
          <p:nvPr/>
        </p:nvSpPr>
        <p:spPr>
          <a:xfrm>
            <a:off x="522562" y="1931602"/>
            <a:ext cx="8963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1400" b="1" dirty="0">
                <a:solidFill>
                  <a:schemeClr val="accent1">
                    <a:lumMod val="50000"/>
                  </a:schemeClr>
                </a:solidFill>
                <a:latin typeface="HurmeGeometricSans4 Regular" panose="020B0500020000000000" pitchFamily="34" charset="77"/>
              </a:rPr>
              <a:t>«NOME»</a:t>
            </a:r>
          </a:p>
          <a:p>
            <a:pPr algn="ctr"/>
            <a:r>
              <a:rPr lang="pt-PT" sz="1000" b="1" dirty="0">
                <a:solidFill>
                  <a:schemeClr val="accent1">
                    <a:lumMod val="50000"/>
                  </a:schemeClr>
                </a:solidFill>
                <a:latin typeface="HurmeGeometricSans4 Regular" panose="020B0500020000000000" pitchFamily="34" charset="77"/>
              </a:rPr>
              <a:t>«CARGO»</a:t>
            </a:r>
          </a:p>
        </p:txBody>
      </p:sp>
    </p:spTree>
    <p:extLst>
      <p:ext uri="{BB962C8B-B14F-4D97-AF65-F5344CB8AC3E}">
        <p14:creationId xmlns:p14="http://schemas.microsoft.com/office/powerpoint/2010/main" val="27343609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A1FFD2E-C8E3-49E2-8BD0-118AE2029A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114" y="512273"/>
            <a:ext cx="1311367" cy="132283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3810D250-139D-4BC5-9A2A-7293B50D06C3}"/>
              </a:ext>
            </a:extLst>
          </p:cNvPr>
          <p:cNvSpPr txBox="1"/>
          <p:nvPr/>
        </p:nvSpPr>
        <p:spPr>
          <a:xfrm>
            <a:off x="522562" y="1931602"/>
            <a:ext cx="8963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1400" b="1" dirty="0">
                <a:solidFill>
                  <a:schemeClr val="accent1">
                    <a:lumMod val="50000"/>
                  </a:schemeClr>
                </a:solidFill>
                <a:latin typeface="HurmeGeometricSans4 Regular" panose="020B0500020000000000" pitchFamily="34" charset="77"/>
              </a:rPr>
              <a:t>«NOME»</a:t>
            </a:r>
          </a:p>
          <a:p>
            <a:pPr algn="ctr"/>
            <a:r>
              <a:rPr lang="pt-PT" sz="1000" b="1" dirty="0">
                <a:solidFill>
                  <a:schemeClr val="accent1">
                    <a:lumMod val="50000"/>
                  </a:schemeClr>
                </a:solidFill>
                <a:latin typeface="HurmeGeometricSans4 Regular" panose="020B0500020000000000" pitchFamily="34" charset="77"/>
              </a:rPr>
              <a:t>«CARGO»</a:t>
            </a:r>
          </a:p>
        </p:txBody>
      </p:sp>
    </p:spTree>
    <p:extLst>
      <p:ext uri="{BB962C8B-B14F-4D97-AF65-F5344CB8AC3E}">
        <p14:creationId xmlns:p14="http://schemas.microsoft.com/office/powerpoint/2010/main" val="37275794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45490781-343A-4DC1-91C1-92DB16026968}"/>
              </a:ext>
            </a:extLst>
          </p:cNvPr>
          <p:cNvSpPr txBox="1"/>
          <p:nvPr/>
        </p:nvSpPr>
        <p:spPr>
          <a:xfrm>
            <a:off x="522562" y="1931602"/>
            <a:ext cx="8963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1400" b="1" dirty="0">
                <a:solidFill>
                  <a:schemeClr val="accent1">
                    <a:lumMod val="50000"/>
                  </a:schemeClr>
                </a:solidFill>
                <a:latin typeface="HurmeGeometricSans4 Regular" panose="020B0500020000000000" pitchFamily="34" charset="77"/>
              </a:rPr>
              <a:t>«NOME»</a:t>
            </a:r>
          </a:p>
          <a:p>
            <a:pPr algn="ctr"/>
            <a:r>
              <a:rPr lang="pt-PT" sz="1000" b="1" dirty="0">
                <a:solidFill>
                  <a:schemeClr val="accent1">
                    <a:lumMod val="50000"/>
                  </a:schemeClr>
                </a:solidFill>
                <a:latin typeface="HurmeGeometricSans4 Regular" panose="020B0500020000000000" pitchFamily="34" charset="77"/>
              </a:rPr>
              <a:t>«CARGO»</a:t>
            </a:r>
          </a:p>
        </p:txBody>
      </p:sp>
    </p:spTree>
    <p:extLst>
      <p:ext uri="{BB962C8B-B14F-4D97-AF65-F5344CB8AC3E}">
        <p14:creationId xmlns:p14="http://schemas.microsoft.com/office/powerpoint/2010/main" val="9007892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93EE4AE8-BC3F-4559-9DB8-A1D8643D490C}"/>
              </a:ext>
            </a:extLst>
          </p:cNvPr>
          <p:cNvSpPr txBox="1"/>
          <p:nvPr/>
        </p:nvSpPr>
        <p:spPr>
          <a:xfrm>
            <a:off x="522562" y="1931602"/>
            <a:ext cx="8963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1400" b="1" dirty="0">
                <a:solidFill>
                  <a:schemeClr val="accent1">
                    <a:lumMod val="50000"/>
                  </a:schemeClr>
                </a:solidFill>
                <a:latin typeface="HurmeGeometricSans4 Regular" panose="020B0500020000000000" pitchFamily="34" charset="77"/>
              </a:rPr>
              <a:t>«NOME»</a:t>
            </a:r>
          </a:p>
          <a:p>
            <a:pPr algn="ctr"/>
            <a:r>
              <a:rPr lang="pt-PT" sz="1000" b="1" dirty="0">
                <a:solidFill>
                  <a:schemeClr val="accent1">
                    <a:lumMod val="50000"/>
                  </a:schemeClr>
                </a:solidFill>
                <a:latin typeface="HurmeGeometricSans4 Regular" panose="020B0500020000000000" pitchFamily="34" charset="77"/>
              </a:rPr>
              <a:t>«CARGO»</a:t>
            </a:r>
          </a:p>
        </p:txBody>
      </p:sp>
    </p:spTree>
    <p:extLst>
      <p:ext uri="{BB962C8B-B14F-4D97-AF65-F5344CB8AC3E}">
        <p14:creationId xmlns:p14="http://schemas.microsoft.com/office/powerpoint/2010/main" val="627640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C8551F3D-ECDB-4EC6-A704-E771432BF740}"/>
              </a:ext>
            </a:extLst>
          </p:cNvPr>
          <p:cNvSpPr txBox="1"/>
          <p:nvPr/>
        </p:nvSpPr>
        <p:spPr>
          <a:xfrm>
            <a:off x="522562" y="1931602"/>
            <a:ext cx="8963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1400" b="1" dirty="0">
                <a:solidFill>
                  <a:schemeClr val="accent1">
                    <a:lumMod val="50000"/>
                  </a:schemeClr>
                </a:solidFill>
                <a:latin typeface="HurmeGeometricSans4 Regular" panose="020B0500020000000000" pitchFamily="34" charset="77"/>
              </a:rPr>
              <a:t>«NOME»</a:t>
            </a:r>
          </a:p>
          <a:p>
            <a:pPr algn="ctr"/>
            <a:r>
              <a:rPr lang="pt-PT" sz="1000" b="1" dirty="0">
                <a:solidFill>
                  <a:schemeClr val="accent1">
                    <a:lumMod val="50000"/>
                  </a:schemeClr>
                </a:solidFill>
                <a:latin typeface="HurmeGeometricSans4 Regular" panose="020B0500020000000000" pitchFamily="34" charset="77"/>
              </a:rPr>
              <a:t>«CARGO»</a:t>
            </a:r>
          </a:p>
        </p:txBody>
      </p:sp>
    </p:spTree>
    <p:extLst>
      <p:ext uri="{BB962C8B-B14F-4D97-AF65-F5344CB8AC3E}">
        <p14:creationId xmlns:p14="http://schemas.microsoft.com/office/powerpoint/2010/main" val="1096630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A6F01327-CD7A-438F-B950-98DB0F1A4C5C}"/>
              </a:ext>
            </a:extLst>
          </p:cNvPr>
          <p:cNvSpPr txBox="1"/>
          <p:nvPr/>
        </p:nvSpPr>
        <p:spPr>
          <a:xfrm>
            <a:off x="522562" y="1931602"/>
            <a:ext cx="8963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1400" b="1" dirty="0">
                <a:solidFill>
                  <a:schemeClr val="accent1">
                    <a:lumMod val="50000"/>
                  </a:schemeClr>
                </a:solidFill>
                <a:latin typeface="HurmeGeometricSans4 Regular" panose="020B0500020000000000" pitchFamily="34" charset="77"/>
              </a:rPr>
              <a:t>«NOME»</a:t>
            </a:r>
          </a:p>
          <a:p>
            <a:pPr algn="ctr"/>
            <a:r>
              <a:rPr lang="pt-PT" sz="1000" b="1" dirty="0">
                <a:solidFill>
                  <a:schemeClr val="accent1">
                    <a:lumMod val="50000"/>
                  </a:schemeClr>
                </a:solidFill>
                <a:latin typeface="HurmeGeometricSans4 Regular" panose="020B0500020000000000" pitchFamily="34" charset="77"/>
              </a:rPr>
              <a:t>«CARGO»</a:t>
            </a:r>
          </a:p>
        </p:txBody>
      </p:sp>
    </p:spTree>
    <p:extLst>
      <p:ext uri="{BB962C8B-B14F-4D97-AF65-F5344CB8AC3E}">
        <p14:creationId xmlns:p14="http://schemas.microsoft.com/office/powerpoint/2010/main" val="41584065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18D06DBF-8920-4B0F-AE84-A151E8CFF6DA}"/>
              </a:ext>
            </a:extLst>
          </p:cNvPr>
          <p:cNvSpPr txBox="1"/>
          <p:nvPr/>
        </p:nvSpPr>
        <p:spPr>
          <a:xfrm>
            <a:off x="522562" y="1931602"/>
            <a:ext cx="8963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1400" b="1" dirty="0">
                <a:solidFill>
                  <a:schemeClr val="accent1">
                    <a:lumMod val="50000"/>
                  </a:schemeClr>
                </a:solidFill>
                <a:latin typeface="HurmeGeometricSans4 Regular" panose="020B0500020000000000" pitchFamily="34" charset="77"/>
              </a:rPr>
              <a:t>«NOME»</a:t>
            </a:r>
          </a:p>
          <a:p>
            <a:pPr algn="ctr"/>
            <a:r>
              <a:rPr lang="pt-PT" sz="1000" b="1" dirty="0">
                <a:solidFill>
                  <a:schemeClr val="accent1">
                    <a:lumMod val="50000"/>
                  </a:schemeClr>
                </a:solidFill>
                <a:latin typeface="HurmeGeometricSans4 Regular" panose="020B0500020000000000" pitchFamily="34" charset="77"/>
              </a:rPr>
              <a:t>«CARGO»</a:t>
            </a:r>
          </a:p>
        </p:txBody>
      </p:sp>
    </p:spTree>
    <p:extLst>
      <p:ext uri="{BB962C8B-B14F-4D97-AF65-F5344CB8AC3E}">
        <p14:creationId xmlns:p14="http://schemas.microsoft.com/office/powerpoint/2010/main" val="24714279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B059E47F-197A-4E54-88B7-D445E6499F41}"/>
              </a:ext>
            </a:extLst>
          </p:cNvPr>
          <p:cNvSpPr txBox="1"/>
          <p:nvPr/>
        </p:nvSpPr>
        <p:spPr>
          <a:xfrm>
            <a:off x="522562" y="1931602"/>
            <a:ext cx="8963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1400" b="1" dirty="0">
                <a:solidFill>
                  <a:schemeClr val="accent1">
                    <a:lumMod val="50000"/>
                  </a:schemeClr>
                </a:solidFill>
                <a:latin typeface="HurmeGeometricSans4 Regular" panose="020B0500020000000000" pitchFamily="34" charset="77"/>
              </a:rPr>
              <a:t>«NOME»</a:t>
            </a:r>
          </a:p>
          <a:p>
            <a:pPr algn="ctr"/>
            <a:r>
              <a:rPr lang="pt-PT" sz="1000" b="1" dirty="0">
                <a:solidFill>
                  <a:schemeClr val="accent1">
                    <a:lumMod val="50000"/>
                  </a:schemeClr>
                </a:solidFill>
                <a:latin typeface="HurmeGeometricSans4 Regular" panose="020B0500020000000000" pitchFamily="34" charset="77"/>
              </a:rPr>
              <a:t>«CARGO»</a:t>
            </a:r>
          </a:p>
        </p:txBody>
      </p:sp>
    </p:spTree>
    <p:extLst>
      <p:ext uri="{BB962C8B-B14F-4D97-AF65-F5344CB8AC3E}">
        <p14:creationId xmlns:p14="http://schemas.microsoft.com/office/powerpoint/2010/main" val="26736930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17F8D2EF-F735-4FF4-BD57-4E883AB5F513}"/>
              </a:ext>
            </a:extLst>
          </p:cNvPr>
          <p:cNvSpPr txBox="1"/>
          <p:nvPr/>
        </p:nvSpPr>
        <p:spPr>
          <a:xfrm>
            <a:off x="522562" y="1931602"/>
            <a:ext cx="8963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1400" b="1" dirty="0">
                <a:solidFill>
                  <a:schemeClr val="accent1">
                    <a:lumMod val="50000"/>
                  </a:schemeClr>
                </a:solidFill>
                <a:latin typeface="HurmeGeometricSans4 Regular" panose="020B0500020000000000" pitchFamily="34" charset="77"/>
              </a:rPr>
              <a:t>«NOME»</a:t>
            </a:r>
          </a:p>
          <a:p>
            <a:pPr algn="ctr"/>
            <a:r>
              <a:rPr lang="pt-PT" sz="1000" b="1" dirty="0">
                <a:solidFill>
                  <a:schemeClr val="accent1">
                    <a:lumMod val="50000"/>
                  </a:schemeClr>
                </a:solidFill>
                <a:latin typeface="HurmeGeometricSans4 Regular" panose="020B0500020000000000" pitchFamily="34" charset="77"/>
              </a:rPr>
              <a:t>«CARGO»</a:t>
            </a:r>
          </a:p>
        </p:txBody>
      </p:sp>
    </p:spTree>
    <p:extLst>
      <p:ext uri="{BB962C8B-B14F-4D97-AF65-F5344CB8AC3E}">
        <p14:creationId xmlns:p14="http://schemas.microsoft.com/office/powerpoint/2010/main" val="27721135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43C5AC91-11BE-4933-80C6-677DECCC986E}"/>
              </a:ext>
            </a:extLst>
          </p:cNvPr>
          <p:cNvSpPr txBox="1"/>
          <p:nvPr/>
        </p:nvSpPr>
        <p:spPr>
          <a:xfrm>
            <a:off x="522562" y="1931602"/>
            <a:ext cx="8963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1400" b="1" dirty="0">
                <a:solidFill>
                  <a:schemeClr val="accent1">
                    <a:lumMod val="50000"/>
                  </a:schemeClr>
                </a:solidFill>
                <a:latin typeface="HurmeGeometricSans4 Regular" panose="020B0500020000000000" pitchFamily="34" charset="77"/>
              </a:rPr>
              <a:t>«NOME»</a:t>
            </a:r>
          </a:p>
          <a:p>
            <a:pPr algn="ctr"/>
            <a:r>
              <a:rPr lang="pt-PT" sz="1000" b="1" dirty="0">
                <a:solidFill>
                  <a:schemeClr val="accent1">
                    <a:lumMod val="50000"/>
                  </a:schemeClr>
                </a:solidFill>
                <a:latin typeface="HurmeGeometricSans4 Regular" panose="020B0500020000000000" pitchFamily="34" charset="77"/>
              </a:rPr>
              <a:t>«CARGO»</a:t>
            </a:r>
          </a:p>
        </p:txBody>
      </p:sp>
    </p:spTree>
    <p:extLst>
      <p:ext uri="{BB962C8B-B14F-4D97-AF65-F5344CB8AC3E}">
        <p14:creationId xmlns:p14="http://schemas.microsoft.com/office/powerpoint/2010/main" val="122869962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113</TotalTime>
  <Words>108</Words>
  <Application>Microsoft Office PowerPoint</Application>
  <PresentationFormat>Personalizados</PresentationFormat>
  <Paragraphs>36</Paragraphs>
  <Slides>18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HurmeGeometricSans4 Regular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Microsoft Office User</dc:creator>
  <cp:lastModifiedBy>João Martins</cp:lastModifiedBy>
  <cp:revision>7</cp:revision>
  <dcterms:created xsi:type="dcterms:W3CDTF">2022-03-03T10:09:40Z</dcterms:created>
  <dcterms:modified xsi:type="dcterms:W3CDTF">2022-03-14T12:18:25Z</dcterms:modified>
</cp:coreProperties>
</file>